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7570bb4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7570bb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Shuruudaha qiimaynta markabka dhoobada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Xirfadaha dhoobada: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Xoogga, dheelitirnaanta, iyo dhammaystirka dusha weelka dhoobadaada.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Tayada xardho: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Kakanaanta, tayada, buuxnaanta, iyo farshaxanimada qaababka iyo xarriiqda sawirka markabkaaga.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Caadooyinka nadiifinta maalinlaha ah: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Nadiifinta miiskaaga iyo sagxadaada si ay u nadiif ahaadaan oo aan lahayn wax xargo ah.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Erayada weelka dhoobada ah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apron	gabal maro ah oo aad xidhato si aad uga ilaaliso dharkaaga wasakh.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xardho	xoqid dhoobo si ay u bedesho qaabkeeda ama sawir ama naqshad loo sameeyo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ceramic	walxo ku bilaabma jilicsan sida dhoobada oo kale, balse aad u adkaata ka dib marka la kariyo heerkul aad u sarreeya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dhoobo	walxo jilicsan oo loo isticmaalo samaynta dheryaha, lebenka, iyo farshaxanimada oo aad u adkaata marka la kululeeyo. 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gariiradda	dhoobo dhuuban oo mas u eg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earthenware	waa nooc dhoobo ah oo lagu shido heerkul hoose oo u baahan in la dhalaaleeyo ka hor intaysan biyuhu dhicin.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cag	gunta dheriga oo ay miis dul fadhido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glaze	walxo aad ku rinjiyayso dhoobada oo isu badasha muraayad marka lagu shido foornada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dhaldhalaalka	dhoobada: ku cadayashada lakabka ranjiga oo kale ilaa dheri hadhow noqon doona lakab dhalo ah; rinjiyeynta: iyadoo la isticmaalayo lakabyo hufan oo dhuuban si midabka loo beddelo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gacan	qayb wax lagu qaado ama lagu qaado ka mid ah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kiln	foorno loo isticmaalo in lagu kululeeyo dhoobada si ay u noqoto dhoobo adag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dabool	dheriga sare ee aad ka bixi karto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dibnaha	cidhifka sare ee dheriga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paddling	ku garaacida dhoobada alwaax si ay u noqoto mid adag, jilicsan, iyo qaab fiican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hannaankii	sawir si qurux badan u soo noqnoqda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qanjaruufo	wax ku tuuji suulka iyo farta dhexdooda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feeraha	waslad silikoon ah ama alwaax ah oo loo isticmaalo in si habsami leh loogu qaabeeyo dhoobada qaar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score	xardho Xs ama xariiqyo barbar socda si ay uga caawiso isku xidhka dhoobada iyo silbashooyinka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xoqid	bir khafiif ah ama caag ah oo lagu xiiro qaybo khafiif ah oo dhoobo ah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qoraa	calaamadee xariiq siman oo toosan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xiiro	xoqid kuuskuus iyo dawakhaad ka soo baxa dusha shay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silbasho	dhoobo dareere ah oo aad isticmaali karto sida xabagta si aad wax isugu dhejiso, ama aad ku rinjiso dhoobadaada si aad midabkiisa u beddesho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fidsan	wax jiidid si uu u dheereeyo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terracotta	dhoobo dhoobo ah oo casaan-madow ah oo aan dhalaal lahayn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9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wareejin	in la guuro ama la koobiyo shay</a:t>
            </a:r>
            <a:endParaRPr i="1" sz="9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9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	ka saar Dhoobada dheeraadka ah qalab</a:t>
            </a:r>
            <a:endParaRPr b="1" i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